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93D4C-2C17-436C-ACF0-42AF8F4A6A47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F9CB8-9D1A-4D1A-B269-C4783639E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7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F9CB8-9D1A-4D1A-B269-C4783639EE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0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B395-0932-AC2B-495D-B5439E70E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AED76-246A-D1A1-9606-7643EC29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AE1A-193D-5DE7-A445-A66DD17C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FC5E0-16A9-70F4-4F93-0EAAE8A5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BD66-547C-8751-4747-C4169060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7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B58C-7E0C-1DE3-22D6-01D807CF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D9AB8-1F64-DEF8-3462-96BFD6C23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929F5-BA61-C77B-577F-B3B9A719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14C51-A83A-3B0B-B0DD-7FD82C36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C738C-17DB-4749-35EE-7AAE7C6A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7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FB022-5464-6A22-5BA2-561A95FD5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8AD40-9436-B5E1-AAEB-72B767611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58B02-D205-834B-0989-EBD7DA65C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B7EC-3381-0C81-349C-7E13F6BB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0C88A-4BAB-1F6D-2D94-27165427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4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8C17-CAA6-5563-F78E-16D6132E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7DB9-5723-5D08-5A6F-B2F1ADD4E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30ABA-8074-D87B-DE03-132C2A23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D4ECF-BB1D-4D13-7FD9-E079B182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94BB6-B61E-97C3-687F-93B6CF82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1E41-3AFC-ABE3-9843-A0C6AF38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10B24-4D3A-A83B-746C-0D2EDA50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49A4-2F56-CB4E-92B9-D848E933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64DD3-9A83-A0BC-2F39-FFEB73A6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DC83-7A38-919B-9D5F-7E7DE297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0DED-1682-D96E-B0D4-E91FAA8B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7D71B-ADA0-BF88-B3C7-C12E49040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EA708-19B6-6C66-C86E-A54F36A5E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D8221-211E-97FA-5C52-4E070767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04903-3CEF-E20E-C21E-3DBA4EBC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4C063-CC0C-B34C-2A33-C740DD80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6B11-4AFC-9184-4968-B1DD06E7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0609C-136F-E6C2-1E32-B46D1E265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80036-CBB2-34A2-A2AB-52BF87C8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3DB5B-C0BF-C386-0063-48160031D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715DF-BC5D-89AE-3579-249BF295B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D1D0C-D075-3060-6E85-6680EFBF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9B7CB-A2F7-124A-DCEB-1B51C493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DA60AB-38E9-0A15-BBC1-7A9EEBA6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8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3B4B-9C50-EEAE-0FB1-3BE15BC8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0FC35-A409-6426-B2A1-170CF3DD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07C6-D7EA-F9DC-C55A-82F4DB43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FECED-8814-17B7-8AE5-CE34CF54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FA57E-3067-988E-5E19-8B73F00C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76C75-CB69-6303-1C8B-F33917E8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902A-F3F2-E684-17E2-44F6AAED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8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EE96-9F73-4434-F026-0F78BAA5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7A5A-99E0-CDBB-413B-3DEB3CDEC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304E3-2AA8-3189-F0DC-434F49230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CF434-72BC-DEB3-BA9E-4EDA3B68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34FB-3F44-0F6F-4F6C-986F54A2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897FA-2848-18E4-CE58-0CBB3293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9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7460-54D9-9513-62AB-8A0BA225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63FABE-FAAE-1C88-B6C2-0A4F09C7F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48BF3-5663-7329-1DA1-7B09CEDA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E4A9D-6761-A99E-A876-CC60A2B5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26CC0-A531-0B3F-24BD-F9071FCE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8BAA5-952D-041D-EAC9-648390FD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C09DF-66CD-71F6-2DCF-F445B05E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0291-72BC-E215-326D-B6B761A4E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E987C-C13F-CB33-1C3C-07FC1C462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BB215-8122-45DB-9499-E488ECD9E04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C18A-FB2B-3EB9-12D2-5C0A3F0C2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5012D-6EA7-3A1F-6BBA-2C2B28D06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360EA-3E93-4169-9591-1E45F28D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5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F136-6C76-9C6D-9AB0-5F22B0BB1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6D591-8B59-EFAE-5E93-E89D049B7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B6A9372B-7FD9-29DA-CD15-B424FBBE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2996"/>
            <a:ext cx="11277600" cy="46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37F87-C184-80BA-E908-A522BD6D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8414"/>
            <a:ext cx="11277600" cy="48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9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68DF6B-9688-E288-B2B4-C73947C8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0705"/>
            <a:ext cx="11277600" cy="47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4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FC0A-60A2-56A6-4244-C35F792D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45"/>
            <a:ext cx="12192000" cy="567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8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5F3BD3-4523-8418-D388-D47977B5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4801"/>
            <a:ext cx="11277600" cy="47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FD0D1-4151-C727-DA50-A2DE5F44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6607"/>
            <a:ext cx="11277600" cy="47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80017-DB3A-1292-5A2B-39CBD257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464"/>
            <a:ext cx="12192000" cy="55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data sheet&#10;&#10;AI-generated content may be incorrect.">
            <a:extLst>
              <a:ext uri="{FF2B5EF4-FFF2-40B4-BE49-F238E27FC236}">
                <a16:creationId xmlns:a16="http://schemas.microsoft.com/office/drawing/2014/main" id="{FFD1712D-6240-AEC5-7869-B525BF87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with text and words&#10;&#10;AI-generated content may be incorrect.">
            <a:extLst>
              <a:ext uri="{FF2B5EF4-FFF2-40B4-BE49-F238E27FC236}">
                <a16:creationId xmlns:a16="http://schemas.microsoft.com/office/drawing/2014/main" id="{1FC2D6B0-937E-896B-A1D6-9A5B21E4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E9827-8FD0-0763-570D-8BD3E807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32510"/>
            <a:ext cx="11277600" cy="47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3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with text on it&#10;&#10;AI-generated content may be incorrect.">
            <a:extLst>
              <a:ext uri="{FF2B5EF4-FFF2-40B4-BE49-F238E27FC236}">
                <a16:creationId xmlns:a16="http://schemas.microsoft.com/office/drawing/2014/main" id="{CCA674E3-8FCC-76DA-72EE-5C9AF68C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1324"/>
            <a:ext cx="11277600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B8C0D9-8491-2720-CCB8-E4532340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2996"/>
            <a:ext cx="11277600" cy="46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7A7903-28B2-0148-9588-05EAA3ED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3832"/>
            <a:ext cx="11277600" cy="49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6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84C975-F568-7435-2199-36BB4C77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711E2235-A9BA-6C0F-9D69-CAFA35DF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8"/>
            <a:ext cx="10905066" cy="45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</Words>
  <Application>Microsoft Office PowerPoint</Application>
  <PresentationFormat>Widescreen</PresentationFormat>
  <Paragraphs>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Sajid Hussain</dc:creator>
  <cp:lastModifiedBy>Syed Sajid Hussain</cp:lastModifiedBy>
  <cp:revision>2</cp:revision>
  <dcterms:created xsi:type="dcterms:W3CDTF">2025-02-20T04:29:20Z</dcterms:created>
  <dcterms:modified xsi:type="dcterms:W3CDTF">2025-02-20T05:01:42Z</dcterms:modified>
</cp:coreProperties>
</file>